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17107-6B63-4E11-BFFF-27CECD4AAA3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7D4AE-8F6F-4348-A68B-1ADD7D59C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7D4AE-8F6F-4348-A68B-1ADD7D59CD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726981-4332-4E72-A26C-D9E5676AD86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E34C31-30C9-4F0A-ABBE-B8D3EBE774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Колесо </a:t>
            </a:r>
            <a:r>
              <a:rPr lang="ru-RU" dirty="0" smtClean="0"/>
              <a:t>истории ПДД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Презентацию подготовил:</a:t>
            </a:r>
          </a:p>
          <a:p>
            <a:endParaRPr lang="ru-RU" sz="1400" dirty="0" smtClean="0"/>
          </a:p>
          <a:p>
            <a:r>
              <a:rPr lang="ru-RU" sz="1400" dirty="0" smtClean="0"/>
              <a:t> Новикова Н.Н.</a:t>
            </a:r>
            <a:endParaRPr lang="ru-RU" sz="1400" dirty="0"/>
          </a:p>
        </p:txBody>
      </p:sp>
      <p:pic>
        <p:nvPicPr>
          <p:cNvPr id="16386" name="Picture 2" descr="МАДОУ &quot;Центр развития ребенка - детский сад 397&quot; - Правила дорожного движения в стих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542928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1877437"/>
            <a:ext cx="800105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знаешь ли ты, когда появился привычный для нас светофор?</a:t>
            </a: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Оказывается, регулировать движение с помощью механического прибора начали уже 140 лет назад, В Англии в городе Лондоне. Первый светофор стоял в центре города на столбе высотой 6 метров. Управлял им специально приставленный человек. С помощью системы ремней он поднимал и опускал стрелку прибора. Потом стрелку заменил фонарь, работавший на светильном газе. В фонаре были зелёные и красные стёкла,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жёлтые ещё не придумали.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.ans4.com/media/img/7/j/7jzav42oujuliy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455296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1142984"/>
            <a:ext cx="8286808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электрический светофор появился в США, в городе Кливленде, в 1914 году. Он тоже имел лишь два сигнала — красный и зелёный — и управлялся вручную. Жёлтый сигнал заменял предупреждающий свисток полицейского. Но уже через 4 года в Нью-Йорке появились трёхцветные электрические светофоры с автоматическим управлением.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zenkevich.ru/images/photos/e5328f67e01918d3a7c1543190f3c602im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496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357298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Интересно, что в первых светофорах зелёный сигнал находился наверху, но потом решили, что лучше поместить сверху красный сигнал. И теперь во всех странах мира сигналы светофора располагаются по единому правилу: вверху—красный, посередине — жёлтый, внизу — зелёный.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Правила дорожного движения - 31 Августа 2010 - Персональный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09" y="2571720"/>
            <a:ext cx="2287897" cy="400055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1357298"/>
            <a:ext cx="80010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Шесть лет спустя - в 1920 году - в Детройте 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Англии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были установлены светофорами, на которых появился жёлтый сигнал.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касается России, то первые светофоры здесь были установлены в начале 1930-ых годов. Сначала светофор появился в Санкт-Петербурге 15 января 1930 года. В Москве первый светофор начал работу 30 декабря того же года на углу Петровки и Кузнецкого Моста.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zenkevich.ru/images/photos/c4244f1395ca1f2081d818bec17a5310im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357562"/>
            <a:ext cx="5762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2571744"/>
            <a:ext cx="807249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Автомобильные светофоры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правило, встречаются светофоры с круглыми сигналами трёх общепринятых цветов: красного, жёлтого и зелёного. Порядок цветов строго регламентирован. Если сигналы располагаются вертикально, то красный всегда сверху, а зелёный внизу. Если же светофор горизонтальный, то красный сигнал будет расположен слева, а зелёный - справа. На автомобильные светофоры нередко навешиваются дополнительные секции со стрелками.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Светофоры для пешеходов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станавливают в непосредственной близости от установленных переходов. Сигналов на них обычно всего два - запрещающий и разрешающий. Внешний вид их может отличаться. Наиболее распространены сигналы в виде силуэта человека - стоящего или идущего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Загадки по пдд для начальной школы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785794"/>
            <a:ext cx="3214710" cy="174666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онспект занятия по правилам дорожного движения для старшего дошкольного возраста &quot;Денискины истории&quot; - КОНСПЕКТЫ ЗАНЯТИЙ - ОБ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41211"/>
            <a:ext cx="8001056" cy="461668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2471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30" name="Picture 6" descr="Правила дорожного движения памятка для родителей красочная -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71744"/>
            <a:ext cx="42862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1" name="Рисунок 46" descr="http://www.letopis.info/img/emp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571472" y="4286256"/>
            <a:ext cx="7929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мы, конечно же, понимаем, что в наш век автомобилей без соблюдения правил движения на дорогах далеко не уедешь. А что же такое, в сущности, эти правила, и когда и кем они были придуманы?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642910" y="1142984"/>
            <a:ext cx="8001056" cy="231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9044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включает в себя термин «Правила дорожного движения»?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Правилами дорожного движения называется свод канонов, которому подчиняются водители автотранспорта, пребывающие в нем пассажиры и, конечно же, пешеходы. Основной целью этих правил является обеспечение безопасности каждого из участников дорожного движения.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Было время, когда по улицам и дорогам ездили лишь всадники верхом на лошадях, колесницы и конные повозки. Их можно считать первыми транспортными средствами. Ездили они, не соблюдая никаких правил, и поэтому нередко сталкивались друг с другом. Ведь улицы городов в те времена обычно были узкими, а дороги извилистыми и ухабистыми. Стало ясно, что нужно упорядочить движение по улицам и дорогам, то есть изобрести правила, которые сделали бы движение по ним удобным и безопасным. </a:t>
            </a:r>
          </a:p>
        </p:txBody>
      </p:sp>
      <p:pic>
        <p:nvPicPr>
          <p:cNvPr id="3074" name="Picture 2" descr="То смута, ветры пред грозою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2022"/>
            <a:ext cx="4786346" cy="316350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оварные ассоциации - Страница 132 - Говорилка - War Thunder - Официальный форум - Страница 1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71438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1214422"/>
            <a:ext cx="850112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правила дорожного движения появились более 2000 лет назад, ещё при Юлии Цезаре.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помогали регулировать движение по улицам городов. Некоторые из этих правил дошли до наших дней. Например, уже в те давние времена на многих улицах было разрешено только одностороннее движение.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России дорожное движение регулировалось царскими указами. Так, в указе императрицы Анны Иоанновны от 1730 года говорилось: «Извозчикам и прочим всяких чинов людям ездить, имея лошадей в упряжи, со всяким опасением и осторожностью, смирно. А тех, кто не будет соблюдать сих правил, — бить кнутом и ссылать на каторгу». А в указе императрицы Екатерины II сказано: «На улицах ямщикам ни в коем разе не кричать, не свистеть, не звенеть и не бренчать».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mg1.liveinternet.ru/images/attach/b/3/20/886/20886987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357693"/>
            <a:ext cx="5000660" cy="214314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14422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XVIII века появились первые «самодвижущиеся повозки» — автомобили. Ездили они очень медленно и вызывали у многих критику и насмешки. Например, в Англии ввели правило, по которому впереди каждого автомобиля должен был идти человек с красным флагом или фонарём и предупреждать встречные кареты и всадников. А скорость движения не должна была превышать 3 километра в час; кроме того, водителям запрещалось подавать предупредительные сигналы. Вот такие были правила: не свисти, не дыши и ползи как черепаха. </a:t>
            </a:r>
          </a:p>
        </p:txBody>
      </p:sp>
      <p:pic>
        <p:nvPicPr>
          <p:cNvPr id="19460" name="Picture 4" descr="&quot;Внимание - дети!&quot;. Майские выходны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53542"/>
            <a:ext cx="4000528" cy="309775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erraoko.com/wp-content/uploads/2013/06/terraoko-2013-06-02-45-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57150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1472" y="1071546"/>
            <a:ext cx="821537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серьёзная необходимость в дорожных знаках возникла с появлением автомобилей. Высокая скорость, большой тормозной путь, плохое состояние дорог потребовали создания системы знаков, которые давали бы водителям и пешеходам нужную информацию. И сто с лишним лет назад, на конгрессе Международного туристского союза, было принято решение о том, что дорожные знаки должны быть во всём мире едиными по назначению и виду. А в 1900 году договорились, что на всех дорожных знаках должны быть не надписи, а символы — понятные и иностранным туристам, и неграмотным людям.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1903 году на улицах Парижа появились первые дорож­ные знаки. А ещё через 6 лет на Международной конференции во Франции, в Париже договорились устанавливать дорожные знаки с правой стороны. Тогда же были установлены первые четыре дорожных знака. Они сохранились и до наших дней, хотя их внешний вид изменился. Эти знаки имеют такие названия: «Неровная дорога», «Опасный поворот», «Пересечение равнозначных дорог» и «Железнодорожный переезд со шлагбаумом».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кст при наведен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71678"/>
            <a:ext cx="578647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&quot;Экзамен&quot; на знание ПДД проведут среди школьников Качканара // Качканарский Четве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09"/>
            <a:ext cx="2714624" cy="203596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787</Words>
  <Application>Microsoft Office PowerPoint</Application>
  <PresentationFormat>Экран (4:3)</PresentationFormat>
  <Paragraphs>51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Колесо истории ПДД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Призентация Колесо истории ПДД</dc:title>
  <dc:creator>1</dc:creator>
  <cp:lastModifiedBy>User</cp:lastModifiedBy>
  <cp:revision>17</cp:revision>
  <dcterms:created xsi:type="dcterms:W3CDTF">2014-12-10T03:58:47Z</dcterms:created>
  <dcterms:modified xsi:type="dcterms:W3CDTF">2014-12-14T13:36:47Z</dcterms:modified>
</cp:coreProperties>
</file>